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0" r:id="rId8"/>
    <p:sldId id="264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cs typeface="Adobe Devanagari" panose="02040503050201020203" pitchFamily="18" charset="0"/>
              </a:rPr>
              <a:t>3D</a:t>
            </a:r>
            <a:r>
              <a:rPr lang="bg-BG" b="1" dirty="0">
                <a:cs typeface="Adobe Devanagari" panose="02040503050201020203" pitchFamily="18" charset="0"/>
              </a:rPr>
              <a:t> модел на фантастично животно</a:t>
            </a:r>
            <a:endParaRPr lang="en-US" dirty="0">
              <a:cs typeface="Adobe Devanagari" panose="020405030502010202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Дипломант: </a:t>
            </a:r>
            <a:r>
              <a:rPr lang="bg-BG" dirty="0" smtClean="0"/>
              <a:t>Мария Стоянова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Дипломен ръководител: Росен Петков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5" y="1447799"/>
            <a:ext cx="2209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5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767" y="2973496"/>
            <a:ext cx="2504862" cy="745887"/>
          </a:xfrm>
        </p:spPr>
        <p:txBody>
          <a:bodyPr/>
          <a:lstStyle/>
          <a:p>
            <a:pPr algn="ctr"/>
            <a:r>
              <a:rPr lang="bg-BG" sz="4800" dirty="0" smtClean="0"/>
              <a:t>Демо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4660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86" y="580767"/>
            <a:ext cx="10058400" cy="60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1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5400" dirty="0" smtClean="0"/>
              <a:t>Използвани </a:t>
            </a:r>
            <a:r>
              <a:rPr lang="bg-BG" sz="5400" dirty="0"/>
              <a:t>среди за разработка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662519"/>
            <a:ext cx="8946541" cy="4195481"/>
          </a:xfrm>
        </p:spPr>
        <p:txBody>
          <a:bodyPr>
            <a:normAutofit/>
          </a:bodyPr>
          <a:lstStyle/>
          <a:p>
            <a:r>
              <a:rPr lang="nl-NL" sz="3600" dirty="0"/>
              <a:t>Autodesk 3ds Max (</a:t>
            </a:r>
            <a:r>
              <a:rPr lang="nl-NL" sz="3600" dirty="0" smtClean="0"/>
              <a:t>3D </a:t>
            </a:r>
            <a:r>
              <a:rPr lang="nl-NL" sz="3600" dirty="0"/>
              <a:t>Studio MAX</a:t>
            </a:r>
            <a:r>
              <a:rPr lang="nl-NL" sz="3600" dirty="0" smtClean="0"/>
              <a:t>)</a:t>
            </a:r>
            <a:endParaRPr lang="bg-BG" sz="3600" dirty="0" smtClean="0"/>
          </a:p>
          <a:p>
            <a:r>
              <a:rPr lang="en-US" sz="3600" dirty="0"/>
              <a:t>Adobe Photoshop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4" r="13343"/>
          <a:stretch/>
        </p:blipFill>
        <p:spPr>
          <a:xfrm>
            <a:off x="6047845" y="4468462"/>
            <a:ext cx="1956670" cy="1956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60" y="4468462"/>
            <a:ext cx="1955048" cy="19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5400" dirty="0" smtClean="0"/>
              <a:t>Процес на разработка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7" y="2692401"/>
            <a:ext cx="4018843" cy="3014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8556"/>
          <a:stretch/>
        </p:blipFill>
        <p:spPr>
          <a:xfrm>
            <a:off x="4792133" y="2692401"/>
            <a:ext cx="3242884" cy="3014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 t="6172" r="25000" b="3457"/>
          <a:stretch/>
        </p:blipFill>
        <p:spPr>
          <a:xfrm rot="16200000">
            <a:off x="8766744" y="2747924"/>
            <a:ext cx="3014132" cy="290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0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54" y="1812649"/>
            <a:ext cx="3752380" cy="3927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61" y="1812649"/>
            <a:ext cx="5513513" cy="39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4211" r="5141"/>
          <a:stretch/>
        </p:blipFill>
        <p:spPr>
          <a:xfrm>
            <a:off x="809217" y="1925082"/>
            <a:ext cx="4826811" cy="3735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520" t="3739" r="4567"/>
          <a:stretch/>
        </p:blipFill>
        <p:spPr>
          <a:xfrm>
            <a:off x="6562218" y="1925082"/>
            <a:ext cx="4867782" cy="37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16566" y="2961140"/>
            <a:ext cx="8312537" cy="770601"/>
          </a:xfrm>
        </p:spPr>
        <p:txBody>
          <a:bodyPr anchor="ctr" anchorCtr="1"/>
          <a:lstStyle/>
          <a:p>
            <a:pPr algn="ctr"/>
            <a:r>
              <a:rPr lang="bg-BG" sz="4800" dirty="0" smtClean="0"/>
              <a:t>Интересни и трудни моменти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9753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479"/>
          <a:stretch/>
        </p:blipFill>
        <p:spPr>
          <a:xfrm>
            <a:off x="342900" y="390525"/>
            <a:ext cx="3440430" cy="3022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34" y="387619"/>
            <a:ext cx="4364354" cy="3025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667" b="3517"/>
          <a:stretch/>
        </p:blipFill>
        <p:spPr>
          <a:xfrm>
            <a:off x="1792606" y="3806190"/>
            <a:ext cx="5203508" cy="2731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262" y="3723350"/>
            <a:ext cx="2820548" cy="28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8173" y="2775789"/>
            <a:ext cx="5157558" cy="758244"/>
          </a:xfrm>
        </p:spPr>
        <p:txBody>
          <a:bodyPr/>
          <a:lstStyle/>
          <a:p>
            <a:pPr algn="ctr"/>
            <a:r>
              <a:rPr lang="bg-BG" sz="4800" dirty="0" smtClean="0"/>
              <a:t>Бъдещо развитие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76425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368</TotalTime>
  <Words>33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Adobe Devanagari</vt:lpstr>
      <vt:lpstr>Arial</vt:lpstr>
      <vt:lpstr>Century Gothic</vt:lpstr>
      <vt:lpstr>Wingdings 3</vt:lpstr>
      <vt:lpstr>Ion</vt:lpstr>
      <vt:lpstr>3D модел на фантастично животно</vt:lpstr>
      <vt:lpstr>PowerPoint Presentation</vt:lpstr>
      <vt:lpstr>Използвани среди за разработка</vt:lpstr>
      <vt:lpstr>Процес на разработка</vt:lpstr>
      <vt:lpstr>PowerPoint Presentation</vt:lpstr>
      <vt:lpstr>PowerPoint Presentation</vt:lpstr>
      <vt:lpstr>Интересни и трудни моменти</vt:lpstr>
      <vt:lpstr>PowerPoint Presentation</vt:lpstr>
      <vt:lpstr>Бъдещо развитие</vt:lpstr>
      <vt:lpstr>Демо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модел на фантастично животно</dc:title>
  <dc:creator>userr</dc:creator>
  <cp:lastModifiedBy>userr</cp:lastModifiedBy>
  <cp:revision>17</cp:revision>
  <dcterms:created xsi:type="dcterms:W3CDTF">2019-05-26T08:34:56Z</dcterms:created>
  <dcterms:modified xsi:type="dcterms:W3CDTF">2019-06-02T22:20:42Z</dcterms:modified>
</cp:coreProperties>
</file>